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7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D6E8-C6C2-4413-954C-6DBB25E7AED1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9705-4516-4F98-AB3F-69A79AC842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87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9705-4516-4F98-AB3F-69A79AC842E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70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54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48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6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209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6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66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27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70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19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8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79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73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29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94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80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35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625A521-6AF0-4E2D-BA51-F8EE6B7C6D00}" type="datetimeFigureOut">
              <a:rPr lang="ru-RU" smtClean="0"/>
              <a:t>17.01.2024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0419FB-D44E-49C9-8BD9-068860D6E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3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45EBF-A01E-47BF-B049-F927BC7F9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89859"/>
            <a:ext cx="9839417" cy="972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ИГРА «Затерянный в лабиринте»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B4F8BD-C47F-4167-A66D-D2C5A743D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46754"/>
            <a:ext cx="10080594" cy="721387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tx1"/>
                </a:solidFill>
              </a:rPr>
              <a:t>ВЫПОЛНИЛ: Говоров Никита Артемович</a:t>
            </a:r>
          </a:p>
        </p:txBody>
      </p:sp>
    </p:spTree>
    <p:extLst>
      <p:ext uri="{BB962C8B-B14F-4D97-AF65-F5344CB8AC3E}">
        <p14:creationId xmlns:p14="http://schemas.microsoft.com/office/powerpoint/2010/main" val="419354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DA99278-79FB-429C-9CB5-329AB8D5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2D39A0-E00B-43B6-B82C-1A48A4076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A9DDC-81F4-4DF6-942F-7E228AA98737}"/>
              </a:ext>
            </a:extLst>
          </p:cNvPr>
          <p:cNvSpPr txBox="1"/>
          <p:nvPr/>
        </p:nvSpPr>
        <p:spPr>
          <a:xfrm>
            <a:off x="174593" y="2874780"/>
            <a:ext cx="11842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accent2">
                    <a:lumMod val="75000"/>
                  </a:schemeClr>
                </a:solidFill>
              </a:rPr>
              <a:t>Проверьте, пожалуйста,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503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38894-B720-408C-8ADF-5026EA9E2A77}"/>
              </a:ext>
            </a:extLst>
          </p:cNvPr>
          <p:cNvSpPr txBox="1"/>
          <p:nvPr/>
        </p:nvSpPr>
        <p:spPr>
          <a:xfrm>
            <a:off x="1710430" y="274290"/>
            <a:ext cx="87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Описание игры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92624-4E46-4398-9290-4317E39CC518}"/>
              </a:ext>
            </a:extLst>
          </p:cNvPr>
          <p:cNvSpPr txBox="1"/>
          <p:nvPr/>
        </p:nvSpPr>
        <p:spPr>
          <a:xfrm>
            <a:off x="787152" y="1905506"/>
            <a:ext cx="10617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"Затерянный в лабиринте" - это захватывающая приключенческая игра, где игроки погружаются в мир загадочных лабиринтов. Цель игры - найти выход, преодолевая различные препятствия и решая головоломки. Игрок управляет героем, который оказался в неизвестном и запутанном лабиринте. </a:t>
            </a:r>
            <a:endParaRPr lang="ru-RU" sz="3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681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5808C-10F7-456D-9925-31C14066252D}"/>
              </a:ext>
            </a:extLst>
          </p:cNvPr>
          <p:cNvSpPr txBox="1"/>
          <p:nvPr/>
        </p:nvSpPr>
        <p:spPr>
          <a:xfrm>
            <a:off x="1914617" y="204186"/>
            <a:ext cx="836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Вход в игру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4150F2-8F42-4AF5-9BB5-519C13886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74" y="1127516"/>
            <a:ext cx="9561250" cy="53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46A3A-9E44-4B5D-9B5E-4616C95A9654}"/>
              </a:ext>
            </a:extLst>
          </p:cNvPr>
          <p:cNvSpPr txBox="1"/>
          <p:nvPr/>
        </p:nvSpPr>
        <p:spPr>
          <a:xfrm>
            <a:off x="2207580" y="284137"/>
            <a:ext cx="7776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Выбор локации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38BC7F-B02D-4CB5-B06B-74C8430EA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20" y="1493668"/>
            <a:ext cx="8842159" cy="49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FEC18-3940-4A5B-BC30-9647CE184F63}"/>
              </a:ext>
            </a:extLst>
          </p:cNvPr>
          <p:cNvSpPr txBox="1"/>
          <p:nvPr/>
        </p:nvSpPr>
        <p:spPr>
          <a:xfrm>
            <a:off x="1265067" y="443884"/>
            <a:ext cx="966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Указание размеров поля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D9233-2393-423D-83EB-5B38E7E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50" y="1367214"/>
            <a:ext cx="9231297" cy="51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0FD07-F671-4D54-8F9A-80FE2AB84096}"/>
              </a:ext>
            </a:extLst>
          </p:cNvPr>
          <p:cNvSpPr txBox="1"/>
          <p:nvPr/>
        </p:nvSpPr>
        <p:spPr>
          <a:xfrm>
            <a:off x="1426345" y="142043"/>
            <a:ext cx="933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Запуск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F3A15-1C99-44E6-B513-0EAF519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76" y="1180175"/>
            <a:ext cx="9431045" cy="53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9CA01-37BC-483B-A7AC-841D86CAC211}"/>
              </a:ext>
            </a:extLst>
          </p:cNvPr>
          <p:cNvSpPr txBox="1"/>
          <p:nvPr/>
        </p:nvSpPr>
        <p:spPr>
          <a:xfrm>
            <a:off x="1661604" y="275207"/>
            <a:ext cx="88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Игровое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B29E07-E838-4C39-B475-B8B273EA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91" y="1358283"/>
            <a:ext cx="9288018" cy="52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80118-7FC0-417A-A498-A914F637607C}"/>
              </a:ext>
            </a:extLst>
          </p:cNvPr>
          <p:cNvSpPr txBox="1"/>
          <p:nvPr/>
        </p:nvSpPr>
        <p:spPr>
          <a:xfrm>
            <a:off x="1145219" y="292963"/>
            <a:ext cx="102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Таблица рекордов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3044B3-40E6-46E8-A0C8-589B687A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91" y="1416127"/>
            <a:ext cx="9153618" cy="51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9C9F5-82D7-4E33-8658-06F5294226BB}"/>
              </a:ext>
            </a:extLst>
          </p:cNvPr>
          <p:cNvSpPr txBox="1"/>
          <p:nvPr/>
        </p:nvSpPr>
        <p:spPr>
          <a:xfrm>
            <a:off x="1919055" y="186431"/>
            <a:ext cx="835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/>
              <a:t>Выигрыш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8A37D-0BE2-4733-BF32-464530B9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64" y="1253417"/>
            <a:ext cx="9632271" cy="54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186</TotalTime>
  <Words>78</Words>
  <Application>Microsoft Office PowerPoint</Application>
  <PresentationFormat>Широкоэкранный</PresentationFormat>
  <Paragraphs>13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Times New Roman</vt:lpstr>
      <vt:lpstr>Tw Cen MT</vt:lpstr>
      <vt:lpstr>Капля</vt:lpstr>
      <vt:lpstr>ИГРА «Затерянный в лабиринте»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«TaskPlanner»</dc:title>
  <dc:creator>Петр Петров</dc:creator>
  <cp:lastModifiedBy>Петр Петров</cp:lastModifiedBy>
  <cp:revision>4</cp:revision>
  <dcterms:created xsi:type="dcterms:W3CDTF">2023-11-12T10:19:33Z</dcterms:created>
  <dcterms:modified xsi:type="dcterms:W3CDTF">2024-01-17T15:20:12Z</dcterms:modified>
</cp:coreProperties>
</file>